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E33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824" autoAdjust="0"/>
  </p:normalViewPr>
  <p:slideViewPr>
    <p:cSldViewPr>
      <p:cViewPr varScale="1">
        <p:scale>
          <a:sx n="74" d="100"/>
          <a:sy n="74" d="100"/>
        </p:scale>
        <p:origin x="-126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4A3E7F-E56C-43C3-A451-2E3F463DBB62}" type="datetimeFigureOut">
              <a:rPr lang="ru-RU" smtClean="0"/>
              <a:t>28.09.2015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63A494-3135-4A23-8177-763AFB32D16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3A494-3135-4A23-8177-763AFB32D160}" type="slidenum">
              <a:rPr lang="ru-RU" smtClean="0"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2664295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детский сад «Березка»</a:t>
            </a: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 </a:t>
            </a:r>
            <a:br>
              <a:rPr lang="ru-RU" sz="2400" dirty="0" smtClean="0"/>
            </a:br>
            <a:r>
              <a:rPr lang="ru-RU" sz="2400" dirty="0" smtClean="0"/>
              <a:t> </a:t>
            </a:r>
            <a:br>
              <a:rPr lang="ru-RU" sz="2400" dirty="0" smtClean="0"/>
            </a:br>
            <a:r>
              <a:rPr lang="ru-RU" sz="2400" dirty="0" smtClean="0"/>
              <a:t>          </a:t>
            </a:r>
            <a:r>
              <a:rPr lang="ru-RU" sz="4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Дидактическое </a:t>
            </a:r>
            <a:r>
              <a:rPr lang="ru-RU" sz="4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пособие</a:t>
            </a:r>
            <a:br>
              <a:rPr lang="ru-RU" sz="4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4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Развивающий домик"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</a:t>
            </a:r>
            <a:br>
              <a:rPr lang="ru-RU" sz="2400" dirty="0" smtClean="0"/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88024" y="5085184"/>
            <a:ext cx="3816424" cy="1296144"/>
          </a:xfrm>
        </p:spPr>
        <p:txBody>
          <a:bodyPr>
            <a:noAutofit/>
          </a:bodyPr>
          <a:lstStyle/>
          <a:p>
            <a:pPr algn="l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</a:t>
            </a:r>
            <a:r>
              <a:rPr lang="ru-RU" sz="1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Бекренева</a:t>
            </a:r>
            <a:r>
              <a:rPr 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Валентина </a:t>
            </a:r>
            <a:r>
              <a:rPr 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Ивановна –                    </a:t>
            </a: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воспитатель 1квалификационная </a:t>
            </a: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категория</a:t>
            </a:r>
          </a:p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Р.п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Шаранга</a:t>
            </a:r>
            <a:endParaRPr lang="ru-RU" sz="1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:\Бекренева\IMG_14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284984"/>
            <a:ext cx="3744417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77809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«Числовой домик»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H:\Бекренева\IMG_14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8"/>
            <a:ext cx="8280920" cy="5184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>
            <a:normAutofit/>
          </a:bodyPr>
          <a:lstStyle/>
          <a:p>
            <a:pPr lvl="0"/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Решение примеров на сложение и вычитание в пределах 10.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H:\Бекренева\IMG_15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4032448" cy="5355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H:\Бекренева\IMG_15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32856"/>
            <a:ext cx="4283968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620688" y="332656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«Матрешки идут в гости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H:\Бекренева\IMG_1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4320480" cy="4025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 descr="H:\Бекренева\IMG_14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564904"/>
            <a:ext cx="4248472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788024" y="1340768"/>
            <a:ext cx="4104456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«Матрешки возвращаются домой»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50106"/>
          </a:xfrm>
        </p:spPr>
        <p:txBody>
          <a:bodyPr>
            <a:normAutofit/>
          </a:bodyPr>
          <a:lstStyle/>
          <a:p>
            <a:pPr lvl="0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«Посади деревья в ряд» 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H:\Бекренева\IMG_14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2852936"/>
            <a:ext cx="4176464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 descr="H:\Бекренева\IMG_14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268760"/>
            <a:ext cx="4176464" cy="3343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«Ёлочки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треугольников»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2290" name="Picture 2" descr="H:\Бекренева\IMG_14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060848"/>
            <a:ext cx="4104456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2" name="Picture 4" descr="H:\Бекренева\IMG_14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268760"/>
            <a:ext cx="4104456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0"/>
            <a:ext cx="7772400" cy="1470025"/>
          </a:xfrm>
        </p:spPr>
        <p:txBody>
          <a:bodyPr/>
          <a:lstStyle/>
          <a:p>
            <a:pPr lvl="0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«Собери пирамидку»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3314" name="Picture 2" descr="H:\Бекренева\IMG_14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4176464" cy="4011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5" name="Picture 3" descr="H:\Бекренева\IMG_14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348880"/>
            <a:ext cx="4176463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772400" cy="1470025"/>
          </a:xfrm>
        </p:spPr>
        <p:txBody>
          <a:bodyPr>
            <a:normAutofit/>
          </a:bodyPr>
          <a:lstStyle/>
          <a:p>
            <a:pPr lvl="0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«Цветные окошечки»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 похоже на зелёный треугольник?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4338" name="Picture 2" descr="H:\Бекренева\IMG_14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24744"/>
            <a:ext cx="8208912" cy="5219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"/>
            <a:ext cx="7772400" cy="98072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«Что похоже на кружок?»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H:\Бекренева\IMG_14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052736"/>
            <a:ext cx="7776864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"/>
            <a:ext cx="7772400" cy="1052735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«Что красного цвета?»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H:\Бекренева\IMG_14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6"/>
            <a:ext cx="8280920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0"/>
            <a:ext cx="7772400" cy="1470025"/>
          </a:xfrm>
        </p:spPr>
        <p:txBody>
          <a:bodyPr/>
          <a:lstStyle/>
          <a:p>
            <a:pPr lvl="0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«Найди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детёнышам их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мам»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7410" name="Picture 2" descr="H:\Бекренева\IMG_14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764704"/>
            <a:ext cx="3960440" cy="4361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1" name="Picture 3" descr="H:\Бекренева\IMG_14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060848"/>
            <a:ext cx="3960440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9412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Многофункциональное дидактическое пособие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«Развивающий домик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:\Бекренева\IMG_13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340768"/>
            <a:ext cx="6840760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0"/>
            <a:ext cx="7772400" cy="1470025"/>
          </a:xfrm>
        </p:spPr>
        <p:txBody>
          <a:bodyPr/>
          <a:lstStyle/>
          <a:p>
            <a:pPr lvl="0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«Засели домик»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8434" name="Picture 2" descr="H:\Бекренева\IMG_14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36712"/>
            <a:ext cx="8424936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0"/>
            <a:ext cx="7772400" cy="1470025"/>
          </a:xfrm>
        </p:spPr>
        <p:txBody>
          <a:bodyPr/>
          <a:lstStyle/>
          <a:p>
            <a:pPr lvl="0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«Зимующие птицы»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9458" name="Picture 2" descr="H:\Бекренева\IMG_14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36712"/>
            <a:ext cx="8208912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«Кто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здесь лишний» 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Picture 3" descr="H:\Бекренева\IMG_14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908720"/>
            <a:ext cx="5040560" cy="576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pPr lvl="0"/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«Съедобное – несъедобное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1506" name="Picture 2" descr="H:\Бекренева\IMG_15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3816424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7" name="Picture 3" descr="H:\Бекренева\IMG_15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268760"/>
            <a:ext cx="4112440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«Узнай и назови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цветок»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2530" name="Picture 2" descr="H:\Бекренева\IMG_14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836712"/>
            <a:ext cx="4104456" cy="576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0"/>
            <a:ext cx="7772400" cy="1470025"/>
          </a:xfrm>
        </p:spPr>
        <p:txBody>
          <a:bodyPr/>
          <a:lstStyle/>
          <a:p>
            <a:pPr lvl="0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«Четвертый лишний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3554" name="Picture 2" descr="H:\Бекренева\IMG_15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08720"/>
            <a:ext cx="3888432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5" name="Picture 3" descr="H:\Бекренева\IMG_15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84784"/>
            <a:ext cx="3888432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«Угадай, где живут эти животные?»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4578" name="Picture 2" descr="H:\Бекренева\IMG_14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052736"/>
            <a:ext cx="7632848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Найди, кто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лишний?»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5602" name="Picture 2" descr="H:\Бекренева\IMG_14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412776"/>
            <a:ext cx="3995936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3" name="Picture 3" descr="H:\Бекренева\IMG_14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836712"/>
            <a:ext cx="3960441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«Составь 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предложение по опорным 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картинкам»</a:t>
            </a:r>
            <a:b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«Первый звук»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6626" name="Picture 2" descr="H:\Бекренева\IMG_15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484784"/>
            <a:ext cx="3672408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7" name="Picture 3" descr="H:\Бекренева\IMG_15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980728"/>
            <a:ext cx="3672408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«Кому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 нужно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7650" name="Picture 2" descr="H:\Бекренева\IMG_14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908720"/>
            <a:ext cx="4351115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Формы работы с пособием: 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индивидуальная, подгрупповая, групповая.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834107"/>
          </a:xfrm>
        </p:spPr>
        <p:txBody>
          <a:bodyPr/>
          <a:lstStyle/>
          <a:p>
            <a:pPr algn="ctr"/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Образовательный эффект:</a:t>
            </a:r>
          </a:p>
          <a:p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формированию элементарных математических представлений (о количестве, величине, форме, ориентировке в пространстве и во времени);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формированию целостной картины мира, расширению кругозора;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развитию компонентов устной речи (формированию словаря, совершенствованию фонематического слуха, согласованию слов в предложении, развитию связной речи).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008" y="1196752"/>
            <a:ext cx="4041775" cy="504056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Коррекционный эффект:</a:t>
            </a:r>
            <a:endParaRPr lang="ru-RU" sz="1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- развитию зрительного восприятия;</a:t>
            </a:r>
          </a:p>
          <a:p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- развитию ориентировки на </a:t>
            </a:r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микроплоскости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- развитию мелкой моторики и осязания;</a:t>
            </a:r>
          </a:p>
          <a:p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- развитию внимания, памяти, мышления и воображения.</a:t>
            </a:r>
          </a:p>
          <a:p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Данное пособие можно использовать в различных вариантах игр и упражнений (в зависимости от возраста детей и уровня их развития).</a:t>
            </a:r>
          </a:p>
          <a:p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Рекомендуемое дидактическое пособие разрабатывалось в соответствии с требованиями ФГОС. Оно обладает многофункциональностью, доступностью в изготовлении, безопасностью.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«Противоположности»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8674" name="Picture 2" descr="H:\Бекренева\IMG_14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908720"/>
            <a:ext cx="3919067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«Половинки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9698" name="Picture 2" descr="H:\Бекренева\IMG_14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4032448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699" name="Picture 3" descr="H:\Бекренева\IMG_14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492896"/>
            <a:ext cx="4104456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«Назови предмет и его назначение»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22" name="Picture 2" descr="H:\Бекренева\IMG_15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196752"/>
            <a:ext cx="3847059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«Из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какой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 сказки?»</a:t>
            </a:r>
            <a:r>
              <a:rPr lang="ru-RU" sz="2200" b="1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1746" name="Picture 2" descr="H:\Бекренева\IMG_14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052736"/>
            <a:ext cx="3991075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«Расскажи  последовательность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сказки»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2770" name="Picture 2" descr="H:\Бекренева\IMG_14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1196752"/>
            <a:ext cx="3744416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1" name="Picture 3" descr="H:\Бекренева\IMG_14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988840"/>
            <a:ext cx="4176464" cy="3450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Дидактическое пособие «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Фланелеграф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3794" name="Picture 2" descr="H:\Бекренева\IMG_14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196752"/>
            <a:ext cx="4392488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«Геометрическая мозаика»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4818" name="Picture 2" descr="H:\Бекренева\IMG_1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96752"/>
            <a:ext cx="7416824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«Расскажи про свой узор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«Где фигура?»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H:\Бекренева\IMG_14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12776"/>
            <a:ext cx="7848872" cy="5184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«Тематические игры»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H:\Бекренева\IMG_15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44824"/>
            <a:ext cx="4248472" cy="3745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7" name="Picture 3" descr="H:\Бекренева\IMG_15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9504" y="2852936"/>
            <a:ext cx="4212976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923928" y="1628800"/>
            <a:ext cx="58533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«Сказочный герой»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1052736"/>
            <a:ext cx="45365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«Транспорт»</a:t>
            </a:r>
          </a:p>
          <a:p>
            <a:pPr lvl="0" algn="ctr">
              <a:spcBef>
                <a:spcPct val="0"/>
              </a:spcBef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0"/>
            <a:ext cx="7772400" cy="1470025"/>
          </a:xfrm>
        </p:spPr>
        <p:txBody>
          <a:bodyPr>
            <a:normAutofit/>
          </a:bodyPr>
          <a:lstStyle/>
          <a:p>
            <a:pPr lvl="0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Дидактическая игра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Волшебное дерево»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0" name="Picture 2" descr="H:\Бекренева\IMG_14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4104456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1" name="Picture 3" descr="H:\Бекренева\IMG_14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132856"/>
            <a:ext cx="4104456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Комплектация  пособия: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4" name="Picture 2" descr="H:\Бекренева\IMG_14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4104456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H:\Бекренева\IMG_14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348880"/>
            <a:ext cx="4032448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:\Бекренева\IMG_14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36712"/>
            <a:ext cx="3888432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5" name="Picture 3" descr="H:\Бекренева\IMG_15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988840"/>
            <a:ext cx="3816424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0"/>
            <a:ext cx="7772400" cy="1470025"/>
          </a:xfrm>
        </p:spPr>
        <p:txBody>
          <a:bodyPr>
            <a:normAutofit/>
          </a:bodyPr>
          <a:lstStyle/>
          <a:p>
            <a:pPr lvl="0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Логопедическая игра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Проведи пчелку к улью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«Звуковая дорожка»</a:t>
            </a:r>
            <a: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8" name="Picture 2" descr="H:\Бекренева\IMG_14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4248472" cy="3847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39" name="Picture 3" descr="H:\Бекренева\IMG_1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420888"/>
            <a:ext cx="4248472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"/>
            <a:ext cx="7772400" cy="105273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«Сюжетно-ролевые игры»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«Поликлиника»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2" descr="H:\Бекренева\IMG_15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052736"/>
            <a:ext cx="8064896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:\Бекренева\IMG_15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8496944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755576" y="1"/>
            <a:ext cx="7772400" cy="1052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«Мы - строители»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:\Бекренева\IMG_15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980728"/>
            <a:ext cx="8424935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755576" y="1"/>
            <a:ext cx="7772400" cy="1052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«Школа»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Рекомендую: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-Первые игры должны быть легкими для восприятия;</a:t>
            </a:r>
            <a:b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обучение должно проходить в игровой форме;</a:t>
            </a:r>
            <a:b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игры, упражнения могут проводится индивидуально, так и с подгруппой от 2 до 4 человек. 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4" name="Picture 2" descr="H:\Бекренева\IMG_15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060848"/>
            <a:ext cx="7272808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Наборы дидактических игр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:\Бекренева\IMG_1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352839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H:\Бекренева\IMG_15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052736"/>
            <a:ext cx="352839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H:\Бекренева\IMG_15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933056"/>
            <a:ext cx="3528392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H:\Бекренева\IMG_15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933056"/>
            <a:ext cx="3528392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6120680" cy="1440160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Игры с применением </a:t>
            </a:r>
            <a:r>
              <a:rPr lang="ru-RU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резиночек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 магнитов  развивают  мелкую моторику, внимание, зрительное восприятие, память  и дарят детям моменты восторга и веселья.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H:\Бекренева\IMG_13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8496943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Варианты игр и упражнения с домиком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55776" y="764704"/>
            <a:ext cx="4040188" cy="906115"/>
          </a:xfrm>
        </p:spPr>
        <p:txBody>
          <a:bodyPr/>
          <a:lstStyle/>
          <a:p>
            <a:pPr lvl="0" algn="ctr"/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«Подбери </a:t>
            </a: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форме»</a:t>
            </a:r>
            <a:endParaRPr lang="ru-RU" sz="18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147" name="Picture 3" descr="H:\Бекренева\IMG_14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00808"/>
            <a:ext cx="3888431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H:\Бекренева\IMG_14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492896"/>
            <a:ext cx="3960440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«Помоги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Чебурашке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найти и исправить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ошибку»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:\Бекренева\IMG_14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8424936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706090"/>
          </a:xfrm>
        </p:spPr>
        <p:txBody>
          <a:bodyPr>
            <a:normAutofit fontScale="90000"/>
          </a:bodyPr>
          <a:lstStyle/>
          <a:p>
            <a:pPr lvl="0"/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«Сосчитай сколько предметов?»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170" name="Picture 2" descr="H:\Бекренева\IMG_14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836712"/>
            <a:ext cx="4392488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373</Words>
  <Application>Microsoft Office PowerPoint</Application>
  <PresentationFormat>Экран (4:3)</PresentationFormat>
  <Paragraphs>62</Paragraphs>
  <Slides>45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  МБДОУ детский сад «Березка»                 Дидактическое пособие    "Развивающий домик"   </vt:lpstr>
      <vt:lpstr>Многофункциональное дидактическое пособие «Развивающий домик»</vt:lpstr>
      <vt:lpstr>Формы работы с пособием:  индивидуальная, подгрупповая, групповая.</vt:lpstr>
      <vt:lpstr>Комплектация  пособия: </vt:lpstr>
      <vt:lpstr>Наборы дидактических игр</vt:lpstr>
      <vt:lpstr>Игры с применением резиночек и магнитов  развивают  мелкую моторику, внимание, зрительное восприятие, память  и дарят детям моменты восторга и веселья. </vt:lpstr>
      <vt:lpstr>Варианты игр и упражнения с домиком</vt:lpstr>
      <vt:lpstr>«Помоги Чебурашке найти и исправить ошибку» </vt:lpstr>
      <vt:lpstr>«Сосчитай сколько предметов?» </vt:lpstr>
      <vt:lpstr>«Числовой домик» </vt:lpstr>
      <vt:lpstr>Решение примеров на сложение и вычитание в пределах 10. </vt:lpstr>
      <vt:lpstr>«Матрешки идут в гости» </vt:lpstr>
      <vt:lpstr>«Посади деревья в ряд»  </vt:lpstr>
      <vt:lpstr>«Ёлочки из треугольников» </vt:lpstr>
      <vt:lpstr>«Собери пирамидку» </vt:lpstr>
      <vt:lpstr>«Цветные окошечки» Что похоже на зелёный треугольник? </vt:lpstr>
      <vt:lpstr>«Что похоже на кружок?»</vt:lpstr>
      <vt:lpstr>«Что красного цвета?»</vt:lpstr>
      <vt:lpstr>«Найди детёнышам их мам» </vt:lpstr>
      <vt:lpstr>«Засели домик» </vt:lpstr>
      <vt:lpstr>«Зимующие птицы» </vt:lpstr>
      <vt:lpstr>«Кто здесь лишний» </vt:lpstr>
      <vt:lpstr>«Съедобное – несъедобное» </vt:lpstr>
      <vt:lpstr>«Узнай и назови цветок» </vt:lpstr>
      <vt:lpstr>«Четвертый лишний» </vt:lpstr>
      <vt:lpstr>«Угадай, где живут эти животные?» </vt:lpstr>
      <vt:lpstr>«Найди, кто лишний?» </vt:lpstr>
      <vt:lpstr>  «Составь предложение по опорным картинкам» «Первый звук»  </vt:lpstr>
      <vt:lpstr>«Кому что нужно?» </vt:lpstr>
      <vt:lpstr>«Противоположности» </vt:lpstr>
      <vt:lpstr>«Половинки» </vt:lpstr>
      <vt:lpstr>«Назови предмет и его назначение» </vt:lpstr>
      <vt:lpstr>«Из какой я сказки?»  </vt:lpstr>
      <vt:lpstr>«Расскажи  последовательность сказки» </vt:lpstr>
      <vt:lpstr>Дидактическое пособие «Фланелеграф» </vt:lpstr>
      <vt:lpstr>«Геометрическая мозаика» </vt:lpstr>
      <vt:lpstr>«Расскажи про свой узор» «Где фигура?» </vt:lpstr>
      <vt:lpstr>«Тематические игры»</vt:lpstr>
      <vt:lpstr>Дидактическая игра «Волшебное дерево» </vt:lpstr>
      <vt:lpstr>Слайд 40</vt:lpstr>
      <vt:lpstr>Логопедическая игра  «Проведи пчелку к улью» «Звуковая дорожка» </vt:lpstr>
      <vt:lpstr>«Сюжетно-ролевые игры» «Поликлиника»</vt:lpstr>
      <vt:lpstr>Слайд 43</vt:lpstr>
      <vt:lpstr>Слайд 44</vt:lpstr>
      <vt:lpstr>Рекомендую:  -Первые игры должны быть легкими для восприятия; - обучение должно проходить в игровой форме; -игры, упражнения могут проводится индивидуально, так и с подгруппой от 2 до 4 человек.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МБДОУ детский сад «Березка»                 Дидактическое пособие    "Развивающий домик"   </dc:title>
  <cp:lastModifiedBy>user</cp:lastModifiedBy>
  <cp:revision>20</cp:revision>
  <dcterms:modified xsi:type="dcterms:W3CDTF">2015-09-28T18:32:43Z</dcterms:modified>
</cp:coreProperties>
</file>